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03" r:id="rId23"/>
    <p:sldId id="304" r:id="rId24"/>
    <p:sldId id="305" r:id="rId25"/>
    <p:sldId id="306" r:id="rId26"/>
    <p:sldId id="307" r:id="rId27"/>
    <p:sldId id="308" r:id="rId28"/>
    <p:sldId id="309" r:id="rId29"/>
    <p:sldId id="310" r:id="rId30"/>
    <p:sldId id="288" r:id="rId31"/>
    <p:sldId id="289" r:id="rId32"/>
    <p:sldId id="290" r:id="rId33"/>
    <p:sldId id="291" r:id="rId34"/>
    <p:sldId id="292" r:id="rId35"/>
    <p:sldId id="293" r:id="rId36"/>
    <p:sldId id="294" r:id="rId37"/>
    <p:sldId id="295" r:id="rId38"/>
    <p:sldId id="296" r:id="rId39"/>
    <p:sldId id="297"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299" r:id="rId61"/>
    <p:sldId id="300" r:id="rId62"/>
    <p:sldId id="301" r:id="rId63"/>
    <p:sldId id="302" r:id="rId64"/>
    <p:sldId id="270" r:id="rId65"/>
    <p:sldId id="298" r:id="rId66"/>
  </p:sldIdLst>
  <p:sldSz cx="12192000" cy="6858000"/>
  <p:notesSz cx="6735763" cy="9866313"/>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282"/>
            <p14:sldId id="283"/>
            <p14:sldId id="284"/>
            <p14:sldId id="285"/>
            <p14:sldId id="286"/>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294"/>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0"/>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p15="http://schemas.microsoft.com/office/powerpoint/2012/main" xmlns="">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showGuides="1">
      <p:cViewPr varScale="1">
        <p:scale>
          <a:sx n="81" d="100"/>
          <a:sy n="81" d="100"/>
        </p:scale>
        <p:origin x="-84" y="-738"/>
      </p:cViewPr>
      <p:guideLst>
        <p:guide orient="horz" pos="2160"/>
        <p:guide pos="12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BE0F4103-B7EB-4D8D-B3B6-E7EB4B8F2AF5}" type="presOf" srcId="{7AD8A393-4518-4594-84D0-A1F9D55B5C0A}" destId="{A1E1D96C-CCFE-475E-A6B4-06624DC43F38}"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A049D78-69E7-4420-B554-B53A1818507F}" srcId="{E83FDDF7-FFE4-401E-813A-41BF1D76ED3C}" destId="{6CC9E793-5170-4E33-845F-58E975468824}" srcOrd="0" destOrd="0" parTransId="{95520F88-9176-4DAB-AD3C-C89ACDDE559A}" sibTransId="{51AF6CEA-3AE1-4EF4-86EF-657D2498CDAB}"/>
    <dgm:cxn modelId="{6C56B2A8-62E4-4AB7-91DC-1D0FDB915DB2}" srcId="{E83FDDF7-FFE4-401E-813A-41BF1D76ED3C}" destId="{4E5B2681-DCD2-43FC-A1F1-1AA3A8A9A3C4}" srcOrd="2" destOrd="0" parTransId="{F8AFBE81-6FF8-4193-975B-2A106C4DB272}" sibTransId="{52DCE8DD-81DC-4841-82B8-4A87B9E640B8}"/>
    <dgm:cxn modelId="{5C99C1DA-4DA4-4975-82AB-1656DA3742BF}" srcId="{E83FDDF7-FFE4-401E-813A-41BF1D76ED3C}" destId="{CC916ECF-F6D0-4E3E-B890-9B16B9B57F63}" srcOrd="5" destOrd="0" parTransId="{616C5D15-827E-424F-A0BA-3DE432F4DB1D}" sibTransId="{31A4415A-4DE1-44F8-A7BA-E6BA1871EC32}"/>
    <dgm:cxn modelId="{A94A35EB-E964-417A-AC1E-E676E295DADB}" type="presOf" srcId="{7AD8A393-4518-4594-84D0-A1F9D55B5C0A}" destId="{5FEFB36F-563C-47B6-8306-9CA175206F95}"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F3E16128-C651-4E75-BD66-F5FBBAF16D63}" srcId="{E83FDDF7-FFE4-401E-813A-41BF1D76ED3C}" destId="{E44B7967-0C69-46E4-9F3C-16FCA3A858C1}" srcOrd="1" destOrd="0" parTransId="{F8185D03-9095-4D94-B8C4-09F10631FD6B}" sibTransId="{7AD8A393-4518-4594-84D0-A1F9D55B5C0A}"/>
    <dgm:cxn modelId="{54399B84-8C17-4EF8-8C52-5CF34A8C513E}" srcId="{E83FDDF7-FFE4-401E-813A-41BF1D76ED3C}" destId="{41F91B57-2281-4788-AF40-32619B796445}" srcOrd="4" destOrd="0" parTransId="{8BBA6287-7FBF-4E9A-9FD3-B1867E180F0B}" sibTransId="{DA1CE27B-E644-46A7-9CDC-E2159E093A2F}"/>
    <dgm:cxn modelId="{22F5210D-848C-4904-82E8-A5B5D1000EED}" srcId="{CC916ECF-F6D0-4E3E-B890-9B16B9B57F63}" destId="{AD3D9C46-BBD5-4D82-A984-7397F58085D2}" srcOrd="0" destOrd="0" parTransId="{E1E9CF28-2FF0-4F14-BDB3-68581705C321}" sibTransId="{0310831F-5024-4F8A-B2CB-C58A06478D1C}"/>
    <dgm:cxn modelId="{2FA2D4AA-B957-4CE5-821F-4F21699F3AB3}" srcId="{E44B7967-0C69-46E4-9F3C-16FCA3A858C1}" destId="{993304ED-8D99-4E7D-BC24-96D4049379D9}" srcOrd="0" destOrd="0" parTransId="{0AE0BBFF-C9F6-4D9B-BC95-4980E7C5CDB0}" sibTransId="{20E73785-F205-4FEB-8611-1A92867A5775}"/>
    <dgm:cxn modelId="{BF45FD1D-865F-48AC-826D-F028DA17E335}" type="presOf" srcId="{9B4294E8-752F-4E93-AB9F-568A7BA478C7}" destId="{9B0B9B40-6CEB-425A-A67C-872E8919EDFD}" srcOrd="1"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2DD9004B-93B2-4E0A-A38F-977B17916153}" type="presOf" srcId="{BCF071D9-45E8-4A4C-ADE1-A73BA7BC01CE}" destId="{CF8D4909-68CF-493C-BDDF-A894861CAFA6}"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6B1E0D33-6A62-47A9-93AA-83FDED41B7D0}" type="presOf" srcId="{DD39021E-9E1F-489F-A2EE-42069DE8A480}" destId="{BE194790-B993-43C4-8B12-86321A48F062}" srcOrd="1"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131C1B92-5515-4568-8380-88D3278481D6}" type="presOf" srcId="{E44B7967-0C69-46E4-9F3C-16FCA3A858C1}" destId="{9B172768-A8CA-4271-9A8F-2DF18CADC227}" srcOrd="1"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A8E7960-9806-4BDC-AA5B-00C6A2975217}" type="presOf" srcId="{DA1CE27B-E644-46A7-9CDC-E2159E093A2F}" destId="{7278D803-9E34-4238-B69A-DC94F76A547B}" srcOrd="1" destOrd="0" presId="urn:microsoft.com/office/officeart/2005/8/layout/process3"/>
    <dgm:cxn modelId="{DB19AC1B-AB5A-4808-A261-250E556CC6EE}" type="presOf" srcId="{6CC9E793-5170-4E33-845F-58E975468824}" destId="{E526E2FA-6A00-465B-A127-5129E0A46D17}"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D018D019-4EA4-4ECF-82A3-F7C0284FE72C}" type="presOf" srcId="{E44B7967-0C69-46E4-9F3C-16FCA3A858C1}" destId="{091EF690-9E2B-43A0-A846-3CBEDC15EB6C}" srcOrd="0" destOrd="0" presId="urn:microsoft.com/office/officeart/2005/8/layout/process3"/>
    <dgm:cxn modelId="{57572529-B280-4CF4-9D09-755AD76C3865}"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CC5498E4-BB79-40DE-9EA6-261A2929771D}" type="presOf" srcId="{41F91B57-2281-4788-AF40-32619B796445}" destId="{6417E8B3-762A-46E1-83CB-DB964DF2073D}" srcOrd="0"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A9342604-F06B-4D6D-BE5D-381206C1DD5C}" type="presOf" srcId="{51AF6CEA-3AE1-4EF4-86EF-657D2498CDAB}" destId="{9467C1AB-B05B-43BB-99FE-F6C1B4DDEBFC}" srcOrd="0" destOrd="0" presId="urn:microsoft.com/office/officeart/2005/8/layout/process3"/>
    <dgm:cxn modelId="{31C8C151-D52F-4CE1-8879-DC2AF8288A39}" type="presOf" srcId="{CC916ECF-F6D0-4E3E-B890-9B16B9B57F63}" destId="{8A4DB917-DB52-4B86-A103-2AF278EE21EC}"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C8C958E4-7B2F-43C1-8AEE-BD3FE8E5D7B6}" type="presOf" srcId="{6CC9E793-5170-4E33-845F-58E975468824}" destId="{A8388008-4FE7-4EDE-9100-459E734300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E3BB1C80-52A8-40C5-A90E-988ADF0A5B92}" type="presOf" srcId="{31DCFB3A-65D8-4420-BA59-B212EDBD5B59}" destId="{6A128612-5D2C-4538-9C85-0720F5086AAC}"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3B196F06-7BF2-401E-887C-8C1F474296A0}" type="presOf" srcId="{E83FDDF7-FFE4-401E-813A-41BF1D76ED3C}" destId="{EA67A97C-9E21-4DA9-B708-629FEF261DFF}" srcOrd="0" destOrd="0" presId="urn:microsoft.com/office/officeart/2005/8/layout/process3"/>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21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1</a:t>
          </a:r>
          <a:endParaRPr lang="en-US" sz="1200" kern="1200" dirty="0"/>
        </a:p>
      </dsp:txBody>
      <dsp:txXfrm>
        <a:off x="1215" y="1510792"/>
        <a:ext cx="841541" cy="336616"/>
      </dsp:txXfrm>
    </dsp:sp>
    <dsp:sp modelId="{6A128612-5D2C-4538-9C85-0720F5086AAC}">
      <dsp:nvSpPr>
        <dsp:cNvPr id="0" name=""/>
        <dsp:cNvSpPr/>
      </dsp:nvSpPr>
      <dsp:spPr>
        <a:xfrm>
          <a:off x="17357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ctr" defTabSz="533400">
            <a:lnSpc>
              <a:spcPct val="90000"/>
            </a:lnSpc>
            <a:spcBef>
              <a:spcPct val="0"/>
            </a:spcBef>
            <a:spcAft>
              <a:spcPct val="15000"/>
            </a:spcAft>
            <a:buChar char="••"/>
          </a:pPr>
          <a:r>
            <a:rPr lang="en-US" sz="1200" kern="1200" dirty="0" smtClean="0"/>
            <a:t>Create Test plan</a:t>
          </a:r>
          <a:endParaRPr lang="en-US" sz="1200" kern="1200" dirty="0"/>
        </a:p>
      </dsp:txBody>
      <dsp:txXfrm>
        <a:off x="195089" y="1868919"/>
        <a:ext cx="798521" cy="691380"/>
      </dsp:txXfrm>
    </dsp:sp>
    <dsp:sp modelId="{9467C1AB-B05B-43BB-99FE-F6C1B4DDEBFC}">
      <dsp:nvSpPr>
        <dsp:cNvPr id="0" name=""/>
        <dsp:cNvSpPr/>
      </dsp:nvSpPr>
      <dsp:spPr>
        <a:xfrm>
          <a:off x="97033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70331" y="1616245"/>
        <a:ext cx="207602" cy="125711"/>
      </dsp:txXfrm>
    </dsp:sp>
    <dsp:sp modelId="{9B172768-A8CA-4271-9A8F-2DF18CADC227}">
      <dsp:nvSpPr>
        <dsp:cNvPr id="0" name=""/>
        <dsp:cNvSpPr/>
      </dsp:nvSpPr>
      <dsp:spPr>
        <a:xfrm>
          <a:off x="135305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2</a:t>
          </a:r>
          <a:endParaRPr lang="en-US" sz="1200" kern="1200" dirty="0"/>
        </a:p>
      </dsp:txBody>
      <dsp:txXfrm>
        <a:off x="1353055" y="1510792"/>
        <a:ext cx="841541" cy="336616"/>
      </dsp:txXfrm>
    </dsp:sp>
    <dsp:sp modelId="{FEB40A45-0DF4-43F5-AF7C-8C73C00A7A9F}">
      <dsp:nvSpPr>
        <dsp:cNvPr id="0" name=""/>
        <dsp:cNvSpPr/>
      </dsp:nvSpPr>
      <dsp:spPr>
        <a:xfrm>
          <a:off x="152541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Case</a:t>
          </a:r>
          <a:endParaRPr lang="en-US" sz="1200" kern="1200" dirty="0"/>
        </a:p>
      </dsp:txBody>
      <dsp:txXfrm>
        <a:off x="1546929" y="1868919"/>
        <a:ext cx="798521" cy="691380"/>
      </dsp:txXfrm>
    </dsp:sp>
    <dsp:sp modelId="{5FEFB36F-563C-47B6-8306-9CA175206F95}">
      <dsp:nvSpPr>
        <dsp:cNvPr id="0" name=""/>
        <dsp:cNvSpPr/>
      </dsp:nvSpPr>
      <dsp:spPr>
        <a:xfrm>
          <a:off x="232217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322171" y="1616245"/>
        <a:ext cx="207602" cy="125711"/>
      </dsp:txXfrm>
    </dsp:sp>
    <dsp:sp modelId="{7AA8DCE0-4C12-40BA-884B-2D95568987CB}">
      <dsp:nvSpPr>
        <dsp:cNvPr id="0" name=""/>
        <dsp:cNvSpPr/>
      </dsp:nvSpPr>
      <dsp:spPr>
        <a:xfrm>
          <a:off x="270489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3</a:t>
          </a:r>
          <a:endParaRPr lang="en-US" sz="1200" kern="1200" dirty="0"/>
        </a:p>
      </dsp:txBody>
      <dsp:txXfrm>
        <a:off x="2704894" y="1510792"/>
        <a:ext cx="841541" cy="336616"/>
      </dsp:txXfrm>
    </dsp:sp>
    <dsp:sp modelId="{8889DB38-9A23-4ED5-B7DD-3ED5EE2A2FAE}">
      <dsp:nvSpPr>
        <dsp:cNvPr id="0" name=""/>
        <dsp:cNvSpPr/>
      </dsp:nvSpPr>
      <dsp:spPr>
        <a:xfrm>
          <a:off x="287725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Review Test Case</a:t>
          </a:r>
          <a:endParaRPr lang="en-US" sz="1200" kern="1200" dirty="0"/>
        </a:p>
      </dsp:txBody>
      <dsp:txXfrm>
        <a:off x="2898768" y="1868919"/>
        <a:ext cx="798521" cy="691380"/>
      </dsp:txXfrm>
    </dsp:sp>
    <dsp:sp modelId="{B68B34BF-09F0-4C3F-953D-FD867DD60542}">
      <dsp:nvSpPr>
        <dsp:cNvPr id="0" name=""/>
        <dsp:cNvSpPr/>
      </dsp:nvSpPr>
      <dsp:spPr>
        <a:xfrm>
          <a:off x="367401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674010" y="1616245"/>
        <a:ext cx="207602" cy="125711"/>
      </dsp:txXfrm>
    </dsp:sp>
    <dsp:sp modelId="{5970D43C-B1B0-460C-8DB7-C22618488FFC}">
      <dsp:nvSpPr>
        <dsp:cNvPr id="0" name=""/>
        <dsp:cNvSpPr/>
      </dsp:nvSpPr>
      <dsp:spPr>
        <a:xfrm>
          <a:off x="405673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4</a:t>
          </a:r>
          <a:endParaRPr lang="en-US" sz="1200" kern="1200" dirty="0"/>
        </a:p>
      </dsp:txBody>
      <dsp:txXfrm>
        <a:off x="4056734" y="1510792"/>
        <a:ext cx="841541" cy="336616"/>
      </dsp:txXfrm>
    </dsp:sp>
    <dsp:sp modelId="{F1EB9CB4-5F0F-4143-A9B3-D9A834E70AAD}">
      <dsp:nvSpPr>
        <dsp:cNvPr id="0" name=""/>
        <dsp:cNvSpPr/>
      </dsp:nvSpPr>
      <dsp:spPr>
        <a:xfrm>
          <a:off x="422909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Execute Test</a:t>
          </a:r>
          <a:endParaRPr lang="en-US" sz="1200" kern="1200" dirty="0"/>
        </a:p>
      </dsp:txBody>
      <dsp:txXfrm>
        <a:off x="4250608" y="1868919"/>
        <a:ext cx="798521" cy="691380"/>
      </dsp:txXfrm>
    </dsp:sp>
    <dsp:sp modelId="{100E904E-EF46-479F-A693-E577F32FFA3E}">
      <dsp:nvSpPr>
        <dsp:cNvPr id="0" name=""/>
        <dsp:cNvSpPr/>
      </dsp:nvSpPr>
      <dsp:spPr>
        <a:xfrm>
          <a:off x="502585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025850" y="1616245"/>
        <a:ext cx="207602" cy="125711"/>
      </dsp:txXfrm>
    </dsp:sp>
    <dsp:sp modelId="{42F3B63C-4E3A-4821-BC80-6F626B884D1B}">
      <dsp:nvSpPr>
        <dsp:cNvPr id="0" name=""/>
        <dsp:cNvSpPr/>
      </dsp:nvSpPr>
      <dsp:spPr>
        <a:xfrm>
          <a:off x="540857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5</a:t>
          </a:r>
          <a:endParaRPr lang="en-US" sz="1200" kern="1200" dirty="0"/>
        </a:p>
      </dsp:txBody>
      <dsp:txXfrm>
        <a:off x="5408574" y="1510792"/>
        <a:ext cx="841541" cy="336616"/>
      </dsp:txXfrm>
    </dsp:sp>
    <dsp:sp modelId="{EDBE4D96-63EF-4F34-8A29-D68C2C6148F2}">
      <dsp:nvSpPr>
        <dsp:cNvPr id="0" name=""/>
        <dsp:cNvSpPr/>
      </dsp:nvSpPr>
      <dsp:spPr>
        <a:xfrm>
          <a:off x="558093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Log Bug</a:t>
          </a:r>
          <a:endParaRPr lang="en-US" sz="1200" kern="1200" dirty="0"/>
        </a:p>
      </dsp:txBody>
      <dsp:txXfrm>
        <a:off x="5602447" y="1868919"/>
        <a:ext cx="798521" cy="691380"/>
      </dsp:txXfrm>
    </dsp:sp>
    <dsp:sp modelId="{0CF4FB49-2A48-4F79-9E4B-EA07A4122CB8}">
      <dsp:nvSpPr>
        <dsp:cNvPr id="0" name=""/>
        <dsp:cNvSpPr/>
      </dsp:nvSpPr>
      <dsp:spPr>
        <a:xfrm>
          <a:off x="637768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6377689" y="1616245"/>
        <a:ext cx="207602" cy="125711"/>
      </dsp:txXfrm>
    </dsp:sp>
    <dsp:sp modelId="{F86D1991-0049-4D2A-9BD1-A78D916DA3CE}">
      <dsp:nvSpPr>
        <dsp:cNvPr id="0" name=""/>
        <dsp:cNvSpPr/>
      </dsp:nvSpPr>
      <dsp:spPr>
        <a:xfrm>
          <a:off x="676041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6</a:t>
          </a:r>
          <a:endParaRPr lang="en-US" sz="1200" kern="1200" dirty="0"/>
        </a:p>
      </dsp:txBody>
      <dsp:txXfrm>
        <a:off x="6760413" y="1510792"/>
        <a:ext cx="841541" cy="336616"/>
      </dsp:txXfrm>
    </dsp:sp>
    <dsp:sp modelId="{B58A0AF5-8A52-417B-B63A-557D339C0B94}">
      <dsp:nvSpPr>
        <dsp:cNvPr id="0" name=""/>
        <dsp:cNvSpPr/>
      </dsp:nvSpPr>
      <dsp:spPr>
        <a:xfrm>
          <a:off x="693277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Re-test</a:t>
          </a:r>
          <a:endParaRPr lang="en-US" sz="1200" kern="1200" dirty="0"/>
        </a:p>
      </dsp:txBody>
      <dsp:txXfrm>
        <a:off x="6954287" y="1868919"/>
        <a:ext cx="798521" cy="691380"/>
      </dsp:txXfrm>
    </dsp:sp>
    <dsp:sp modelId="{56FD4D7E-7746-48D5-AC2E-D8C850809AD1}">
      <dsp:nvSpPr>
        <dsp:cNvPr id="0" name=""/>
        <dsp:cNvSpPr/>
      </dsp:nvSpPr>
      <dsp:spPr>
        <a:xfrm>
          <a:off x="772952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729529" y="1616245"/>
        <a:ext cx="207602" cy="125711"/>
      </dsp:txXfrm>
    </dsp:sp>
    <dsp:sp modelId="{BE194790-B993-43C4-8B12-86321A48F062}">
      <dsp:nvSpPr>
        <dsp:cNvPr id="0" name=""/>
        <dsp:cNvSpPr/>
      </dsp:nvSpPr>
      <dsp:spPr>
        <a:xfrm>
          <a:off x="811225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7</a:t>
          </a:r>
          <a:endParaRPr lang="en-US" sz="1200" kern="1200" dirty="0"/>
        </a:p>
      </dsp:txBody>
      <dsp:txXfrm>
        <a:off x="8112253" y="1510792"/>
        <a:ext cx="841541" cy="336616"/>
      </dsp:txXfrm>
    </dsp:sp>
    <dsp:sp modelId="{CF8D4909-68CF-493C-BDDF-A894861CAFA6}">
      <dsp:nvSpPr>
        <dsp:cNvPr id="0" name=""/>
        <dsp:cNvSpPr/>
      </dsp:nvSpPr>
      <dsp:spPr>
        <a:xfrm>
          <a:off x="828461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Report</a:t>
          </a:r>
          <a:endParaRPr lang="en-US" sz="1200" kern="1200" dirty="0"/>
        </a:p>
      </dsp:txBody>
      <dsp:txXfrm>
        <a:off x="8306127" y="1868919"/>
        <a:ext cx="798521" cy="691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12/13/2016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12/13/2016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1060717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00182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345759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4801208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64</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65</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12/13/2016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jp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png"/><Relationship Id="rId2" Type="http://schemas.openxmlformats.org/officeDocument/2006/relationships/slideLayout" Target="../slideLayouts/slideLayout7.xml"/><Relationship Id="rId16" Type="http://schemas.openxmlformats.org/officeDocument/2006/relationships/image" Target="../media/image34.png"/><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jpeg"/><Relationship Id="rId5" Type="http://schemas.openxmlformats.org/officeDocument/2006/relationships/image" Target="../media/image12.png"/><Relationship Id="rId15" Type="http://schemas.openxmlformats.org/officeDocument/2006/relationships/image" Target="../media/image33.png"/><Relationship Id="rId10" Type="http://schemas.openxmlformats.org/officeDocument/2006/relationships/image" Target="../media/image28.jp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notesSlide" Target="../notesSlides/notesSlide21.xml"/><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11" Type="http://schemas.openxmlformats.org/officeDocument/2006/relationships/image" Target="../media/image43.png"/><Relationship Id="rId5" Type="http://schemas.openxmlformats.org/officeDocument/2006/relationships/image" Target="../media/image12.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jpe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notesSlide" Target="../notesSlides/notesSlide23.xml"/><Relationship Id="rId7" Type="http://schemas.openxmlformats.org/officeDocument/2006/relationships/image" Target="../media/image47.jp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29.xml"/><Relationship Id="rId7" Type="http://schemas.openxmlformats.org/officeDocument/2006/relationships/image" Target="../media/image31.jp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4.png"/><Relationship Id="rId4" Type="http://schemas.openxmlformats.org/officeDocument/2006/relationships/image" Target="../media/image11.png"/><Relationship Id="rId9" Type="http://schemas.openxmlformats.org/officeDocument/2006/relationships/image" Target="../media/image53.jpe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31.xml"/><Relationship Id="rId7"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9.png"/><Relationship Id="rId10"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5.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37.xml"/><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5.png"/><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2.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72.jpeg"/><Relationship Id="rId11" Type="http://schemas.microsoft.com/office/2007/relationships/diagramDrawing" Target="../diagrams/drawing1.xml"/><Relationship Id="rId5" Type="http://schemas.openxmlformats.org/officeDocument/2006/relationships/image" Target="../media/image56.png"/><Relationship Id="rId10" Type="http://schemas.openxmlformats.org/officeDocument/2006/relationships/diagramColors" Target="../diagrams/colors1.xml"/><Relationship Id="rId4" Type="http://schemas.openxmlformats.org/officeDocument/2006/relationships/image" Target="../media/image55.png"/><Relationship Id="rId9"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4.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72.jpeg"/><Relationship Id="rId11" Type="http://schemas.microsoft.com/office/2007/relationships/diagramDrawing" Target="../diagrams/drawing2.xml"/><Relationship Id="rId5" Type="http://schemas.openxmlformats.org/officeDocument/2006/relationships/image" Target="../media/image56.png"/><Relationship Id="rId10" Type="http://schemas.openxmlformats.org/officeDocument/2006/relationships/diagramColors" Target="../diagrams/colors2.xml"/><Relationship Id="rId4" Type="http://schemas.openxmlformats.org/officeDocument/2006/relationships/image" Target="../media/image55.png"/><Relationship Id="rId9"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5.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72.jpeg"/><Relationship Id="rId11" Type="http://schemas.microsoft.com/office/2007/relationships/diagramDrawing" Target="../diagrams/drawing3.xml"/><Relationship Id="rId5" Type="http://schemas.openxmlformats.org/officeDocument/2006/relationships/image" Target="../media/image56.png"/><Relationship Id="rId10" Type="http://schemas.openxmlformats.org/officeDocument/2006/relationships/diagramColors" Target="../diagrams/colors3.xml"/><Relationship Id="rId4" Type="http://schemas.openxmlformats.org/officeDocument/2006/relationships/image" Target="../media/image55.png"/><Relationship Id="rId9"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6.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72.jpeg"/><Relationship Id="rId11" Type="http://schemas.microsoft.com/office/2007/relationships/diagramDrawing" Target="../diagrams/drawing4.xml"/><Relationship Id="rId5" Type="http://schemas.openxmlformats.org/officeDocument/2006/relationships/image" Target="../media/image56.png"/><Relationship Id="rId10" Type="http://schemas.openxmlformats.org/officeDocument/2006/relationships/diagramColors" Target="../diagrams/colors4.xml"/><Relationship Id="rId4" Type="http://schemas.openxmlformats.org/officeDocument/2006/relationships/image" Target="../media/image55.png"/><Relationship Id="rId9" Type="http://schemas.openxmlformats.org/officeDocument/2006/relationships/diagramQuickStyle" Target="../diagrams/quickStyle4.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7.xml"/><Relationship Id="rId7" Type="http://schemas.openxmlformats.org/officeDocument/2006/relationships/diagramData" Target="../diagrams/data5.xml"/><Relationship Id="rId12"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72.jpeg"/><Relationship Id="rId11" Type="http://schemas.microsoft.com/office/2007/relationships/diagramDrawing" Target="../diagrams/drawing5.xml"/><Relationship Id="rId5" Type="http://schemas.openxmlformats.org/officeDocument/2006/relationships/image" Target="../media/image56.png"/><Relationship Id="rId10" Type="http://schemas.openxmlformats.org/officeDocument/2006/relationships/diagramColors" Target="../diagrams/colors5.xml"/><Relationship Id="rId4" Type="http://schemas.openxmlformats.org/officeDocument/2006/relationships/image" Target="../media/image55.png"/><Relationship Id="rId9"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8.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72.jpeg"/><Relationship Id="rId11" Type="http://schemas.microsoft.com/office/2007/relationships/diagramDrawing" Target="../diagrams/drawing6.xml"/><Relationship Id="rId5" Type="http://schemas.openxmlformats.org/officeDocument/2006/relationships/image" Target="../media/image56.png"/><Relationship Id="rId10" Type="http://schemas.openxmlformats.org/officeDocument/2006/relationships/diagramColors" Target="../diagrams/colors6.xml"/><Relationship Id="rId4" Type="http://schemas.openxmlformats.org/officeDocument/2006/relationships/image" Target="../media/image55.png"/><Relationship Id="rId9"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50.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72.jpeg"/><Relationship Id="rId11" Type="http://schemas.microsoft.com/office/2007/relationships/diagramDrawing" Target="../diagrams/drawing7.xml"/><Relationship Id="rId5" Type="http://schemas.openxmlformats.org/officeDocument/2006/relationships/image" Target="../media/image56.png"/><Relationship Id="rId10" Type="http://schemas.openxmlformats.org/officeDocument/2006/relationships/diagramColors" Target="../diagrams/colors7.xml"/><Relationship Id="rId4" Type="http://schemas.openxmlformats.org/officeDocument/2006/relationships/image" Target="../media/image55.png"/><Relationship Id="rId9"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2.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72.jpeg"/><Relationship Id="rId11" Type="http://schemas.microsoft.com/office/2007/relationships/diagramDrawing" Target="../diagrams/drawing8.xml"/><Relationship Id="rId5" Type="http://schemas.openxmlformats.org/officeDocument/2006/relationships/image" Target="../media/image56.png"/><Relationship Id="rId10" Type="http://schemas.openxmlformats.org/officeDocument/2006/relationships/diagramColors" Target="../diagrams/colors8.xml"/><Relationship Id="rId4" Type="http://schemas.openxmlformats.org/officeDocument/2006/relationships/image" Target="../media/image55.png"/><Relationship Id="rId9" Type="http://schemas.openxmlformats.org/officeDocument/2006/relationships/diagramQuickStyle" Target="../diagrams/quickStyle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4.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72.jpeg"/><Relationship Id="rId11" Type="http://schemas.microsoft.com/office/2007/relationships/diagramDrawing" Target="../diagrams/drawing9.xml"/><Relationship Id="rId5" Type="http://schemas.openxmlformats.org/officeDocument/2006/relationships/image" Target="../media/image56.png"/><Relationship Id="rId10" Type="http://schemas.openxmlformats.org/officeDocument/2006/relationships/diagramColors" Target="../diagrams/colors9.xml"/><Relationship Id="rId4" Type="http://schemas.openxmlformats.org/officeDocument/2006/relationships/image" Target="../media/image55.png"/><Relationship Id="rId9" Type="http://schemas.openxmlformats.org/officeDocument/2006/relationships/diagramQuickStyle" Target="../diagrams/quickStyle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6.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72.jpeg"/><Relationship Id="rId11" Type="http://schemas.microsoft.com/office/2007/relationships/diagramDrawing" Target="../diagrams/drawing10.xml"/><Relationship Id="rId5" Type="http://schemas.openxmlformats.org/officeDocument/2006/relationships/image" Target="../media/image56.png"/><Relationship Id="rId10" Type="http://schemas.openxmlformats.org/officeDocument/2006/relationships/diagramColors" Target="../diagrams/colors10.xml"/><Relationship Id="rId4" Type="http://schemas.openxmlformats.org/officeDocument/2006/relationships/image" Target="../media/image55.png"/><Relationship Id="rId9" Type="http://schemas.openxmlformats.org/officeDocument/2006/relationships/diagramQuickStyle" Target="../diagrams/quickStyle10.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7.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72.jpeg"/><Relationship Id="rId11" Type="http://schemas.microsoft.com/office/2007/relationships/diagramDrawing" Target="../diagrams/drawing11.xml"/><Relationship Id="rId5" Type="http://schemas.openxmlformats.org/officeDocument/2006/relationships/image" Target="../media/image56.png"/><Relationship Id="rId10" Type="http://schemas.openxmlformats.org/officeDocument/2006/relationships/diagramColors" Target="../diagrams/colors11.xml"/><Relationship Id="rId4" Type="http://schemas.openxmlformats.org/officeDocument/2006/relationships/image" Target="../media/image55.png"/><Relationship Id="rId9" Type="http://schemas.openxmlformats.org/officeDocument/2006/relationships/diagramQuickStyle" Target="../diagrams/quickStyle1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85.png"/><Relationship Id="rId5" Type="http://schemas.openxmlformats.org/officeDocument/2006/relationships/image" Target="../media/image57.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628649" y="3007288"/>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1250"/>
                                        <p:tgtEl>
                                          <p:spTgt spid="2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randombar(horizontal)">
                                      <p:cBhvr>
                                        <p:cTn id="10" dur="1250"/>
                                        <p:tgtEl>
                                          <p:spTgt spid="30"/>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0"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9036" y="2440095"/>
            <a:ext cx="900000" cy="900000"/>
          </a:xfrm>
          <a:prstGeom prst="rect">
            <a:avLst/>
          </a:prstGeom>
        </p:spPr>
      </p:pic>
      <p:pic>
        <p:nvPicPr>
          <p:cNvPr id="61"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6769" y="2360049"/>
            <a:ext cx="900000" cy="900000"/>
          </a:xfrm>
          <a:prstGeom prst="rect">
            <a:avLst/>
          </a:prstGeom>
        </p:spPr>
      </p:pic>
      <p:pic>
        <p:nvPicPr>
          <p:cNvPr id="62"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7580" y="2360049"/>
            <a:ext cx="900000" cy="900000"/>
          </a:xfrm>
          <a:prstGeom prst="rect">
            <a:avLst/>
          </a:prstGeom>
        </p:spPr>
      </p:pic>
      <p:pic>
        <p:nvPicPr>
          <p:cNvPr id="63"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02279" y="2327392"/>
            <a:ext cx="900000" cy="900000"/>
          </a:xfrm>
          <a:prstGeom prst="rect">
            <a:avLst/>
          </a:prstGeom>
        </p:spPr>
      </p:pic>
      <p:sp>
        <p:nvSpPr>
          <p:cNvPr id="64" name="TextBox 5"/>
          <p:cNvSpPr txBox="1"/>
          <p:nvPr/>
        </p:nvSpPr>
        <p:spPr>
          <a:xfrm>
            <a:off x="4213148" y="3297745"/>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5" name="TextBox 5"/>
          <p:cNvSpPr txBox="1"/>
          <p:nvPr/>
        </p:nvSpPr>
        <p:spPr>
          <a:xfrm>
            <a:off x="5813348" y="3260049"/>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6" name="TextBox 22"/>
          <p:cNvSpPr txBox="1"/>
          <p:nvPr/>
        </p:nvSpPr>
        <p:spPr>
          <a:xfrm>
            <a:off x="7337348" y="3260049"/>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pic>
        <p:nvPicPr>
          <p:cNvPr id="71" name="Picture 7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46528" y="4703452"/>
            <a:ext cx="1053142" cy="1053142"/>
          </a:xfrm>
          <a:prstGeom prst="rect">
            <a:avLst/>
          </a:prstGeom>
        </p:spPr>
      </p:pic>
      <p:sp>
        <p:nvSpPr>
          <p:cNvPr id="72" name="TextBox 71"/>
          <p:cNvSpPr txBox="1"/>
          <p:nvPr/>
        </p:nvSpPr>
        <p:spPr>
          <a:xfrm>
            <a:off x="6564974" y="5777624"/>
            <a:ext cx="944489" cy="369332"/>
          </a:xfrm>
          <a:prstGeom prst="rect">
            <a:avLst/>
          </a:prstGeom>
          <a:noFill/>
        </p:spPr>
        <p:txBody>
          <a:bodyPr wrap="none" rtlCol="0">
            <a:spAutoFit/>
          </a:bodyPr>
          <a:lstStyle/>
          <a:p>
            <a:r>
              <a:rPr lang="en-US" dirty="0" smtClean="0">
                <a:latin typeface="Century" panose="02040604050505020304" pitchFamily="18" charset="0"/>
              </a:rPr>
              <a:t>Firefox</a:t>
            </a:r>
            <a:endParaRPr lang="en-US" dirty="0">
              <a:latin typeface="Century" panose="02040604050505020304" pitchFamily="18" charset="0"/>
            </a:endParaRPr>
          </a:p>
        </p:txBody>
      </p:sp>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8910253" y="3234867"/>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spTree>
    <p:custDataLst>
      <p:tags r:id="rId1"/>
    </p:custDataLst>
    <p:extLst>
      <p:ext uri="{BB962C8B-B14F-4D97-AF65-F5344CB8AC3E}">
        <p14:creationId xmlns:p14="http://schemas.microsoft.com/office/powerpoint/2010/main" val="341598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962874"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0914" y="1450175"/>
            <a:ext cx="4081000" cy="2851638"/>
          </a:xfrm>
          <a:prstGeom prst="rect">
            <a:avLst/>
          </a:prstGeom>
        </p:spPr>
      </p:pic>
      <p:sp>
        <p:nvSpPr>
          <p:cNvPr id="18" name="Content Placeholder 7"/>
          <p:cNvSpPr txBox="1">
            <a:spLocks/>
          </p:cNvSpPr>
          <p:nvPr/>
        </p:nvSpPr>
        <p:spPr>
          <a:xfrm>
            <a:off x="7084233" y="1450175"/>
            <a:ext cx="4267200" cy="42127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Century" panose="02040604050505020304" pitchFamily="18" charset="0"/>
                <a:cs typeface="Times New Roman" panose="02020603050405020304" pitchFamily="18" charset="0"/>
              </a:rPr>
              <a:t>Final: </a:t>
            </a:r>
            <a:r>
              <a:rPr lang="en-US" dirty="0" smtClean="0">
                <a:solidFill>
                  <a:srgbClr val="002060"/>
                </a:solidFill>
                <a:latin typeface="Century" panose="02040604050505020304" pitchFamily="18" charset="0"/>
                <a:cs typeface="Times New Roman" panose="02020603050405020304" pitchFamily="18" charset="0"/>
              </a:rPr>
              <a:t>Store sent and delivered documents</a:t>
            </a:r>
          </a:p>
          <a:p>
            <a:r>
              <a:rPr lang="en-US" b="1" dirty="0" smtClean="0">
                <a:solidFill>
                  <a:srgbClr val="002060"/>
                </a:solidFill>
                <a:latin typeface="Century" panose="02040604050505020304" pitchFamily="18" charset="0"/>
                <a:cs typeface="Times New Roman" panose="02020603050405020304" pitchFamily="18" charset="0"/>
              </a:rPr>
              <a:t>References: </a:t>
            </a:r>
            <a:r>
              <a:rPr lang="en-US" dirty="0" smtClean="0">
                <a:solidFill>
                  <a:srgbClr val="002060"/>
                </a:solidFill>
                <a:latin typeface="Century" panose="020406040505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Century" panose="02040604050505020304" pitchFamily="18" charset="0"/>
                <a:cs typeface="Times New Roman" panose="02020603050405020304" pitchFamily="18" charset="0"/>
              </a:rPr>
              <a:t>WIP: </a:t>
            </a:r>
            <a:r>
              <a:rPr lang="en-US" dirty="0" smtClean="0">
                <a:solidFill>
                  <a:srgbClr val="002060"/>
                </a:solidFill>
                <a:latin typeface="Century" panose="020406040505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Plan: </a:t>
            </a:r>
            <a:r>
              <a:rPr lang="en-US" sz="1800" dirty="0" smtClean="0">
                <a:solidFill>
                  <a:srgbClr val="002060"/>
                </a:solidFill>
                <a:latin typeface="Century" panose="02040604050505020304" pitchFamily="18" charset="0"/>
                <a:cs typeface="Times New Roman" panose="02020603050405020304" pitchFamily="18" charset="0"/>
              </a:rPr>
              <a:t>Plan of capstone project</a:t>
            </a:r>
            <a:r>
              <a:rPr lang="en-US" sz="1800" b="1" dirty="0" smtClean="0">
                <a:solidFill>
                  <a:srgbClr val="002060"/>
                </a:solidFill>
                <a:latin typeface="Century" panose="020406040505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Users: </a:t>
            </a:r>
            <a:r>
              <a:rPr lang="en-US" sz="1800" dirty="0" smtClean="0">
                <a:solidFill>
                  <a:srgbClr val="002060"/>
                </a:solidFill>
                <a:latin typeface="Century" panose="020406040505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Documents: </a:t>
            </a:r>
            <a:r>
              <a:rPr lang="en-US" sz="1800" dirty="0" smtClean="0">
                <a:solidFill>
                  <a:srgbClr val="002060"/>
                </a:solidFill>
                <a:latin typeface="Century" panose="020406040505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Records: </a:t>
            </a:r>
            <a:r>
              <a:rPr lang="en-US" sz="1800" dirty="0" smtClean="0">
                <a:solidFill>
                  <a:srgbClr val="002060"/>
                </a:solidFill>
                <a:latin typeface="Century" panose="02040604050505020304" pitchFamily="18" charset="0"/>
                <a:cs typeface="Times New Roman" panose="02020603050405020304" pitchFamily="18" charset="0"/>
              </a:rPr>
              <a:t>Store documents like Meeting Minutes, Q &amp; A Management…</a:t>
            </a:r>
          </a:p>
          <a:p>
            <a:endParaRPr lang="en-US" dirty="0">
              <a:latin typeface="Century" panose="02040604050505020304" pitchFamily="18" charset="0"/>
              <a:cs typeface="Times New Roman" panose="02020603050405020304" pitchFamily="18" charset="0"/>
            </a:endParaRPr>
          </a:p>
        </p:txBody>
      </p:sp>
      <p:sp>
        <p:nvSpPr>
          <p:cNvPr id="23" name="TextBox 10"/>
          <p:cNvSpPr txBox="1"/>
          <p:nvPr/>
        </p:nvSpPr>
        <p:spPr>
          <a:xfrm>
            <a:off x="2842054" y="4636364"/>
            <a:ext cx="3337160" cy="400110"/>
          </a:xfrm>
          <a:prstGeom prst="rect">
            <a:avLst/>
          </a:prstGeom>
          <a:noFill/>
        </p:spPr>
        <p:txBody>
          <a:bodyPr wrap="squar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Folder </a:t>
            </a:r>
            <a:r>
              <a:rPr lang="en-US" altLang="ja-JP" sz="2000" dirty="0">
                <a:solidFill>
                  <a:srgbClr val="002060"/>
                </a:solidFill>
                <a:latin typeface="Century" panose="02040604050505020304" pitchFamily="18" charset="0"/>
                <a:cs typeface="Times New Roman" panose="02020603050405020304" pitchFamily="18" charset="0"/>
              </a:rPr>
              <a:t>s</a:t>
            </a:r>
            <a:r>
              <a:rPr lang="en-US" altLang="ja-JP" sz="2000" dirty="0" smtClean="0">
                <a:solidFill>
                  <a:srgbClr val="002060"/>
                </a:solidFill>
                <a:latin typeface="Century" panose="02040604050505020304" pitchFamily="18" charset="0"/>
                <a:cs typeface="Times New Roman" panose="02020603050405020304" pitchFamily="18" charset="0"/>
              </a:rPr>
              <a:t>tructure of project</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730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a:t>
            </a:r>
            <a:r>
              <a:rPr lang="en-US" sz="2000" dirty="0" smtClean="0">
                <a:solidFill>
                  <a:srgbClr val="002060"/>
                </a:solidFill>
                <a:latin typeface="Century" panose="02040604050505020304" pitchFamily="18" charset="0"/>
                <a:cs typeface="Times New Roman" panose="02020603050405020304" pitchFamily="18" charset="0"/>
              </a:rPr>
              <a:t>WS</a:t>
            </a:r>
            <a:endParaRPr lang="en-US" sz="2000" dirty="0" smtClean="0">
              <a:solidFill>
                <a:srgbClr val="002060"/>
              </a:solidFill>
              <a:latin typeface="Century" panose="02040604050505020304" pitchFamily="18" charset="0"/>
              <a:cs typeface="Times New Roman" panose="02020603050405020304" pitchFamily="18" charset="0"/>
            </a:endParaRP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585681" y="5083077"/>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2"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9384" y="1412309"/>
            <a:ext cx="7010400" cy="4525963"/>
          </a:xfrm>
          <a:prstGeom prst="rect">
            <a:avLst/>
          </a:prstGeom>
        </p:spPr>
      </p:pic>
    </p:spTree>
    <p:custDataLst>
      <p:tags r:id="rId1"/>
    </p:custDataLst>
    <p:extLst>
      <p:ext uri="{BB962C8B-B14F-4D97-AF65-F5344CB8AC3E}">
        <p14:creationId xmlns:p14="http://schemas.microsoft.com/office/powerpoint/2010/main" val="3355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3730" y="792231"/>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4" presetClass="entr" presetSubtype="10" fill="hold" grpId="0" nodeType="withEffect">
                                  <p:stCondLst>
                                    <p:cond delay="20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6" y="792231"/>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323713"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8589" y="1256333"/>
            <a:ext cx="7162799" cy="4753638"/>
          </a:xfrm>
          <a:prstGeom prst="rect">
            <a:avLst/>
          </a:prstGeom>
        </p:spPr>
      </p:pic>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323713"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57751"/>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marL="57150"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application must be available 95% of time. Users can access to it everywhere 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of website.</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994293"/>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285750" lvl="2"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0" lvl="2"/>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285750" lvl="2"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Only 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384973" y="2006243"/>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8270538" y="2006243"/>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2" presetClass="entr" presetSubtype="8"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0-#ppt_w/2"/>
                                          </p:val>
                                        </p:tav>
                                        <p:tav tm="100000">
                                          <p:val>
                                            <p:strVal val="#ppt_x"/>
                                          </p:val>
                                        </p:tav>
                                      </p:tavLst>
                                    </p:anim>
                                    <p:anim calcmode="lin" valueType="num">
                                      <p:cBhvr additive="base">
                                        <p:cTn id="14" dur="75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750" fill="hold"/>
                                        <p:tgtEl>
                                          <p:spTgt spid="16"/>
                                        </p:tgtEl>
                                        <p:attrNameLst>
                                          <p:attrName>ppt_x</p:attrName>
                                        </p:attrNameLst>
                                      </p:cBhvr>
                                      <p:tavLst>
                                        <p:tav tm="0">
                                          <p:val>
                                            <p:strVal val="0-#ppt_w/2"/>
                                          </p:val>
                                        </p:tav>
                                        <p:tav tm="100000">
                                          <p:val>
                                            <p:strVal val="#ppt_x"/>
                                          </p:val>
                                        </p:tav>
                                      </p:tavLst>
                                    </p:anim>
                                    <p:anim calcmode="lin" valueType="num">
                                      <p:cBhvr additive="base">
                                        <p:cTn id="18" dur="75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750" fill="hold"/>
                                        <p:tgtEl>
                                          <p:spTgt spid="18"/>
                                        </p:tgtEl>
                                        <p:attrNameLst>
                                          <p:attrName>ppt_x</p:attrName>
                                        </p:attrNameLst>
                                      </p:cBhvr>
                                      <p:tavLst>
                                        <p:tav tm="0">
                                          <p:val>
                                            <p:strVal val="0-#ppt_w/2"/>
                                          </p:val>
                                        </p:tav>
                                        <p:tav tm="100000">
                                          <p:val>
                                            <p:strVal val="#ppt_x"/>
                                          </p:val>
                                        </p:tav>
                                      </p:tavLst>
                                    </p:anim>
                                    <p:anim calcmode="lin" valueType="num">
                                      <p:cBhvr additive="base">
                                        <p:cTn id="22" dur="75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750" fill="hold"/>
                                        <p:tgtEl>
                                          <p:spTgt spid="19"/>
                                        </p:tgtEl>
                                        <p:attrNameLst>
                                          <p:attrName>ppt_x</p:attrName>
                                        </p:attrNameLst>
                                      </p:cBhvr>
                                      <p:tavLst>
                                        <p:tav tm="0">
                                          <p:val>
                                            <p:strVal val="0-#ppt_w/2"/>
                                          </p:val>
                                        </p:tav>
                                        <p:tav tm="100000">
                                          <p:val>
                                            <p:strVal val="#ppt_x"/>
                                          </p:val>
                                        </p:tav>
                                      </p:tavLst>
                                    </p:anim>
                                    <p:anim calcmode="lin" valueType="num">
                                      <p:cBhvr additive="base">
                                        <p:cTn id="26" dur="750" fill="hold"/>
                                        <p:tgtEl>
                                          <p:spTgt spid="19"/>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18"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04068" y="1350881"/>
            <a:ext cx="8950775" cy="1477328"/>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Diagram.</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546606" y="2828209"/>
            <a:ext cx="2071967" cy="1772583"/>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80583" y="4825349"/>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702773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4" y="157573"/>
            <a:ext cx="8273729" cy="523220"/>
          </a:xfrm>
          <a:prstGeom prst="rect">
            <a:avLst/>
          </a:prstGeom>
          <a:noFill/>
        </p:spPr>
        <p:txBody>
          <a:bodyPr wrap="square" rtlCol="0">
            <a:spAutoFit/>
          </a:bodyPr>
          <a:lstStyle/>
          <a:p>
            <a:r>
              <a:rPr lang="en-US" sz="2800"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4.5.2 </a:t>
            </a:r>
            <a:r>
              <a:rPr lang="en-US" sz="2800" b="1"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Sequence </a:t>
            </a:r>
            <a:r>
              <a:rPr lang="en-US"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diagram </a:t>
            </a:r>
            <a:r>
              <a:rPr lang="en-US" altLang="ja-JP"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200329"/>
          </a:xfrm>
          <a:prstGeom prst="rect">
            <a:avLst/>
          </a:prstGeom>
          <a:noFill/>
        </p:spPr>
        <p:txBody>
          <a:bodyPr wrap="square" rtlCol="0">
            <a:spAutoFit/>
          </a:bodyPr>
          <a:lstStyle/>
          <a:p>
            <a:pPr lvl="0"/>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22101" y="704865"/>
            <a:ext cx="5029204" cy="523220"/>
          </a:xfrm>
          <a:prstGeom prst="rect">
            <a:avLst/>
          </a:prstGeom>
          <a:noFill/>
        </p:spPr>
        <p:txBody>
          <a:bodyPr wrap="square" rtlCol="0">
            <a:spAutoFit/>
          </a:bodyPr>
          <a:lstStyle/>
          <a:p>
            <a:r>
              <a:rPr 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5. Quality Control</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6011602" y="2314832"/>
            <a:ext cx="2259187" cy="1832464"/>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4" presetClass="entr" presetSubtype="10" fill="hold" grpId="0" nodeType="withEffect">
                                  <p:stCondLst>
                                    <p:cond delay="200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060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nvGraphicFramePr>
        <p:xfrm>
          <a:off x="2842954" y="1823608"/>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749759"/>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7" y="3518846"/>
            <a:ext cx="4504996" cy="1820918"/>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7365076" y="3951040"/>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326961" y="3508457"/>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2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381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3008500" y="9900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2001605"/>
            <a:ext cx="8848799" cy="2918798"/>
          </a:xfrm>
          <a:prstGeom prst="rect">
            <a:avLst/>
          </a:prstGeom>
        </p:spPr>
      </p:pic>
      <p:sp>
        <p:nvSpPr>
          <p:cNvPr id="27" name="TextBox 6"/>
          <p:cNvSpPr txBox="1"/>
          <p:nvPr/>
        </p:nvSpPr>
        <p:spPr>
          <a:xfrm>
            <a:off x="3442539" y="5251025"/>
            <a:ext cx="7086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2236789"/>
            <a:ext cx="7106579" cy="2667000"/>
          </a:xfrm>
          <a:prstGeom prst="rect">
            <a:avLst/>
          </a:prstGeom>
        </p:spPr>
      </p:pic>
      <p:sp>
        <p:nvSpPr>
          <p:cNvPr id="25" name="TextBox 6"/>
          <p:cNvSpPr txBox="1"/>
          <p:nvPr/>
        </p:nvSpPr>
        <p:spPr>
          <a:xfrm>
            <a:off x="3442539" y="5251025"/>
            <a:ext cx="7086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2100" y="300033"/>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1465450212"/>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14/12/2016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1108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800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1500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1" presetClass="entr" presetSubtype="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heel(1)">
                                      <p:cBhvr>
                                        <p:cTn id="1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13"/>
          <p:cNvSpPr/>
          <p:nvPr/>
        </p:nvSpPr>
        <p:spPr>
          <a:xfrm>
            <a:off x="2856307" y="1350881"/>
            <a:ext cx="8716567" cy="2308324"/>
          </a:xfrm>
          <a:prstGeom prst="rect">
            <a:avLst/>
          </a:prstGeom>
        </p:spPr>
        <p:txBody>
          <a:bodyPr wrap="square">
            <a:spAutoFit/>
          </a:bodyPr>
          <a:lstStyle/>
          <a:p>
            <a:r>
              <a:rPr lang="en-US" dirty="0">
                <a:solidFill>
                  <a:schemeClr val="accent3">
                    <a:lumMod val="50000"/>
                  </a:schemeClr>
                </a:solidFill>
                <a:latin typeface="Century" panose="02040604050505020304" pitchFamily="18" charset="0"/>
              </a:rPr>
              <a:t>Knowledge</a:t>
            </a:r>
            <a:r>
              <a:rPr lang="en-US" dirty="0" smtClean="0">
                <a:solidFill>
                  <a:schemeClr val="accent3">
                    <a:lumMod val="50000"/>
                  </a:schemeClr>
                </a:solidFill>
                <a:latin typeface="Century" panose="02040604050505020304" pitchFamily="18" charset="0"/>
              </a:rPr>
              <a:t>:</a:t>
            </a:r>
            <a:endParaRPr lang="en-US" b="1" dirty="0">
              <a:solidFill>
                <a:schemeClr val="accent3">
                  <a:lumMod val="50000"/>
                </a:schemeClr>
              </a:solidFill>
              <a:latin typeface="Century" panose="02040604050505020304" pitchFamily="18" charset="0"/>
            </a:endParaRPr>
          </a:p>
          <a:p>
            <a:pPr marL="342900" indent="-342900">
              <a:buFont typeface="Arial" pitchFamily="34" charset="0"/>
              <a:buChar char="•"/>
            </a:pPr>
            <a:r>
              <a:rPr lang="en-US" dirty="0">
                <a:solidFill>
                  <a:schemeClr val="accent3">
                    <a:lumMod val="50000"/>
                  </a:schemeClr>
                </a:solidFill>
                <a:latin typeface="Century" panose="02040604050505020304" pitchFamily="18" charset="0"/>
              </a:rPr>
              <a:t>Improve skills: teamwork, leader-ship, research and self-study, plan and manage time</a:t>
            </a:r>
            <a:r>
              <a:rPr lang="en-US" dirty="0" smtClean="0">
                <a:solidFill>
                  <a:schemeClr val="accent3">
                    <a:lumMod val="50000"/>
                  </a:schemeClr>
                </a:solidFill>
                <a:latin typeface="Century" panose="02040604050505020304" pitchFamily="18" charset="0"/>
              </a:rPr>
              <a:t>.</a:t>
            </a: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Work </a:t>
            </a:r>
            <a:r>
              <a:rPr lang="en-US" dirty="0">
                <a:solidFill>
                  <a:schemeClr val="accent3">
                    <a:lumMod val="50000"/>
                  </a:schemeClr>
                </a:solidFill>
                <a:latin typeface="Century" panose="02040604050505020304" pitchFamily="18" charset="0"/>
              </a:rPr>
              <a:t>process of FPT Software to develop a project.</a:t>
            </a: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Putting the learned knowledge into project to practice.</a:t>
            </a:r>
            <a:endParaRPr lang="en-US" dirty="0">
              <a:solidFill>
                <a:schemeClr val="accent3">
                  <a:lumMod val="50000"/>
                </a:schemeClr>
              </a:solidFill>
              <a:latin typeface="Century" panose="02040604050505020304" pitchFamily="18" charset="0"/>
            </a:endParaRP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Technical</a:t>
            </a:r>
            <a:r>
              <a:rPr lang="en-US" dirty="0">
                <a:solidFill>
                  <a:schemeClr val="accent3">
                    <a:lumMod val="50000"/>
                  </a:schemeClr>
                </a:solidFill>
                <a:latin typeface="Century" panose="02040604050505020304" pitchFamily="18" charset="0"/>
              </a:rPr>
              <a:t>: </a:t>
            </a:r>
            <a:r>
              <a:rPr lang="en-US" dirty="0" err="1">
                <a:solidFill>
                  <a:schemeClr val="accent3">
                    <a:lumMod val="50000"/>
                  </a:schemeClr>
                </a:solidFill>
                <a:latin typeface="Century" panose="02040604050505020304" pitchFamily="18" charset="0"/>
              </a:rPr>
              <a:t>AngularJS</a:t>
            </a:r>
            <a:r>
              <a:rPr lang="en-US" dirty="0">
                <a:solidFill>
                  <a:schemeClr val="accent3">
                    <a:lumMod val="50000"/>
                  </a:schemeClr>
                </a:solidFill>
                <a:latin typeface="Century" panose="02040604050505020304" pitchFamily="18" charset="0"/>
              </a:rPr>
              <a:t> (Single Page </a:t>
            </a:r>
            <a:r>
              <a:rPr lang="en-US" dirty="0" smtClean="0">
                <a:solidFill>
                  <a:schemeClr val="accent3">
                    <a:lumMod val="50000"/>
                  </a:schemeClr>
                </a:solidFill>
                <a:latin typeface="Century" panose="02040604050505020304" pitchFamily="18" charset="0"/>
              </a:rPr>
              <a:t>Application), </a:t>
            </a:r>
            <a:r>
              <a:rPr lang="en-US" dirty="0" err="1">
                <a:solidFill>
                  <a:schemeClr val="accent3">
                    <a:lumMod val="50000"/>
                  </a:schemeClr>
                </a:solidFill>
                <a:latin typeface="Century" panose="02040604050505020304" pitchFamily="18" charset="0"/>
              </a:rPr>
              <a:t>WebApi</a:t>
            </a:r>
            <a:r>
              <a:rPr lang="en-US" dirty="0">
                <a:solidFill>
                  <a:schemeClr val="accent3">
                    <a:lumMod val="50000"/>
                  </a:schemeClr>
                </a:solidFill>
                <a:latin typeface="Century" panose="02040604050505020304" pitchFamily="18" charset="0"/>
              </a:rPr>
              <a:t> 2.0, </a:t>
            </a:r>
            <a:r>
              <a:rPr lang="en-US" dirty="0" err="1">
                <a:solidFill>
                  <a:schemeClr val="accent3">
                    <a:lumMod val="50000"/>
                  </a:schemeClr>
                </a:solidFill>
                <a:latin typeface="Century" panose="02040604050505020304" pitchFamily="18" charset="0"/>
              </a:rPr>
              <a:t>ASP.Net</a:t>
            </a:r>
            <a:r>
              <a:rPr lang="en-US" dirty="0">
                <a:solidFill>
                  <a:schemeClr val="accent3">
                    <a:lumMod val="50000"/>
                  </a:schemeClr>
                </a:solidFill>
                <a:latin typeface="Century" panose="02040604050505020304" pitchFamily="18" charset="0"/>
              </a:rPr>
              <a:t> MVC5.</a:t>
            </a:r>
          </a:p>
          <a:p>
            <a:pPr marL="342900" lvl="0" indent="-342900">
              <a:buFont typeface="Arial" pitchFamily="34" charset="0"/>
              <a:buChar char="•"/>
            </a:pPr>
            <a:r>
              <a:rPr lang="en-US" dirty="0">
                <a:solidFill>
                  <a:schemeClr val="accent3">
                    <a:lumMod val="50000"/>
                  </a:schemeClr>
                </a:solidFill>
                <a:latin typeface="Century" panose="02040604050505020304" pitchFamily="18" charset="0"/>
              </a:rPr>
              <a:t>Tools: Visual Studio, </a:t>
            </a:r>
            <a:r>
              <a:rPr lang="en-US" dirty="0" smtClean="0">
                <a:solidFill>
                  <a:schemeClr val="accent3">
                    <a:lumMod val="50000"/>
                  </a:schemeClr>
                </a:solidFill>
                <a:latin typeface="Century" panose="02040604050505020304" pitchFamily="18" charset="0"/>
              </a:rPr>
              <a:t>Tortoise </a:t>
            </a:r>
            <a:r>
              <a:rPr lang="en-US" dirty="0" err="1" smtClean="0">
                <a:solidFill>
                  <a:schemeClr val="accent3">
                    <a:lumMod val="50000"/>
                  </a:schemeClr>
                </a:solidFill>
                <a:latin typeface="Century" panose="02040604050505020304" pitchFamily="18" charset="0"/>
              </a:rPr>
              <a:t>Git</a:t>
            </a:r>
            <a:r>
              <a:rPr lang="en-US" dirty="0">
                <a:solidFill>
                  <a:schemeClr val="accent3">
                    <a:lumMod val="50000"/>
                  </a:schemeClr>
                </a:solidFill>
                <a:latin typeface="Century" panose="02040604050505020304" pitchFamily="18" charset="0"/>
              </a:rPr>
              <a:t>, Enterprise Architect, Office </a:t>
            </a:r>
            <a:r>
              <a:rPr lang="en-US" dirty="0" smtClean="0">
                <a:solidFill>
                  <a:schemeClr val="accent3">
                    <a:lumMod val="50000"/>
                  </a:schemeClr>
                </a:solidFill>
                <a:latin typeface="Century" panose="02040604050505020304" pitchFamily="18" charset="0"/>
              </a:rPr>
              <a:t>tools, SQL tools.</a:t>
            </a:r>
            <a:endParaRPr lang="en-US" dirty="0">
              <a:solidFill>
                <a:schemeClr val="accent3">
                  <a:lumMod val="50000"/>
                </a:schemeClr>
              </a:solidFill>
              <a:latin typeface="Century" panose="02040604050505020304" pitchFamily="18" charset="0"/>
            </a:endParaRPr>
          </a:p>
        </p:txBody>
      </p:sp>
      <p:sp>
        <p:nvSpPr>
          <p:cNvPr id="23" name="TextBox 22"/>
          <p:cNvSpPr txBox="1"/>
          <p:nvPr/>
        </p:nvSpPr>
        <p:spPr>
          <a:xfrm>
            <a:off x="2622100" y="300033"/>
            <a:ext cx="8950773"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Project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プロジェクト概要</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0474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Limitation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6.3 Lessons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1938992"/>
          </a:xfrm>
          <a:prstGeom prst="rect">
            <a:avLst/>
          </a:prstGeom>
        </p:spPr>
        <p:txBody>
          <a:bodyPr wrap="square">
            <a:spAutoFit/>
          </a:bodyPr>
          <a:lstStyle/>
          <a:p>
            <a:pPr marL="457200" indent="-457200">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4072642" y="1501618"/>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22101" y="704865"/>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6" y="1625949"/>
            <a:ext cx="4246892" cy="43052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1531</TotalTime>
  <Words>2557</Words>
  <Application>Microsoft Office PowerPoint</Application>
  <PresentationFormat>Custom</PresentationFormat>
  <Paragraphs>771</Paragraphs>
  <Slides>65</Slides>
  <Notes>65</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quynhanh</cp:lastModifiedBy>
  <cp:revision>327</cp:revision>
  <cp:lastPrinted>2016-12-13T11:14:45Z</cp:lastPrinted>
  <dcterms:created xsi:type="dcterms:W3CDTF">2016-11-02T19:55:03Z</dcterms:created>
  <dcterms:modified xsi:type="dcterms:W3CDTF">2016-12-13T11:16:08Z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